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1"/>
  </p:sldMasterIdLst>
  <p:notesMasterIdLst>
    <p:notesMasterId r:id="rId7"/>
  </p:notesMasterIdLst>
  <p:handoutMasterIdLst>
    <p:handoutMasterId r:id="rId8"/>
  </p:handout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llas ..." initials="D." lastIdx="1" clrIdx="0">
    <p:extLst>
      <p:ext uri="{19B8F6BF-5375-455C-9EA6-DF929625EA0E}">
        <p15:presenceInfo xmlns:p15="http://schemas.microsoft.com/office/powerpoint/2012/main" userId="Dallas ...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9656126-F722-4E99-A11F-3D531B1DEB1C}" v="20" dt="2024-03-11T11:06:58.4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40" autoAdjust="0"/>
    <p:restoredTop sz="85841" autoAdjust="0"/>
  </p:normalViewPr>
  <p:slideViewPr>
    <p:cSldViewPr snapToGrid="0">
      <p:cViewPr varScale="1">
        <p:scale>
          <a:sx n="61" d="100"/>
          <a:sy n="61" d="100"/>
        </p:scale>
        <p:origin x="648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46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iner Trainer" userId="2c81afd9ed8dd2c3" providerId="LiveId" clId="{F9656126-F722-4E99-A11F-3D531B1DEB1C}"/>
    <pc:docChg chg="modSld modNotesMaster modHandout">
      <pc:chgData name="Trainer Trainer" userId="2c81afd9ed8dd2c3" providerId="LiveId" clId="{F9656126-F722-4E99-A11F-3D531B1DEB1C}" dt="2024-03-11T11:06:58.456" v="179"/>
      <pc:docMkLst>
        <pc:docMk/>
      </pc:docMkLst>
      <pc:sldChg chg="modNotesTx">
        <pc:chgData name="Trainer Trainer" userId="2c81afd9ed8dd2c3" providerId="LiveId" clId="{F9656126-F722-4E99-A11F-3D531B1DEB1C}" dt="2024-03-11T11:05:53.441" v="111" actId="20577"/>
        <pc:sldMkLst>
          <pc:docMk/>
          <pc:sldMk cId="1777988131" sldId="256"/>
        </pc:sldMkLst>
      </pc:sldChg>
      <pc:sldChg chg="modNotesTx">
        <pc:chgData name="Trainer Trainer" userId="2c81afd9ed8dd2c3" providerId="LiveId" clId="{F9656126-F722-4E99-A11F-3D531B1DEB1C}" dt="2024-03-11T11:06:13.940" v="157" actId="20577"/>
        <pc:sldMkLst>
          <pc:docMk/>
          <pc:sldMk cId="692889041" sldId="257"/>
        </pc:sldMkLst>
      </pc:sldChg>
      <pc:sldChg chg="modNotesTx">
        <pc:chgData name="Trainer Trainer" userId="2c81afd9ed8dd2c3" providerId="LiveId" clId="{F9656126-F722-4E99-A11F-3D531B1DEB1C}" dt="2024-03-11T11:06:24.222" v="178" actId="20577"/>
        <pc:sldMkLst>
          <pc:docMk/>
          <pc:sldMk cId="3665503396" sldId="258"/>
        </pc:sldMkLst>
      </pc:sldChg>
    </pc:docChg>
  </pc:docChgLst>
  <pc:docChgLst>
    <pc:chgData name="Dallas" userId="68de197f-ade3-48d2-90b1-7cc855b3a21c" providerId="ADAL" clId="{7382C2E1-3B3D-4B73-B73A-EE8B281FF193}"/>
    <pc:docChg chg="custSel modSld">
      <pc:chgData name="Dallas" userId="68de197f-ade3-48d2-90b1-7cc855b3a21c" providerId="ADAL" clId="{7382C2E1-3B3D-4B73-B73A-EE8B281FF193}" dt="2021-08-11T12:10:40.601" v="3" actId="6264"/>
      <pc:docMkLst>
        <pc:docMk/>
      </pc:docMkLst>
      <pc:sldChg chg="addSp delSp modSp mod chgLayout">
        <pc:chgData name="Dallas" userId="68de197f-ade3-48d2-90b1-7cc855b3a21c" providerId="ADAL" clId="{7382C2E1-3B3D-4B73-B73A-EE8B281FF193}" dt="2021-08-11T12:10:30.773" v="0" actId="6264"/>
        <pc:sldMkLst>
          <pc:docMk/>
          <pc:sldMk cId="692889041" sldId="257"/>
        </pc:sldMkLst>
        <pc:spChg chg="mod ord">
          <ac:chgData name="Dallas" userId="68de197f-ade3-48d2-90b1-7cc855b3a21c" providerId="ADAL" clId="{7382C2E1-3B3D-4B73-B73A-EE8B281FF193}" dt="2021-08-11T12:10:30.773" v="0" actId="6264"/>
          <ac:spMkLst>
            <pc:docMk/>
            <pc:sldMk cId="692889041" sldId="257"/>
            <ac:spMk id="2" creationId="{57DF799B-0293-40FA-8129-139817F6E850}"/>
          </ac:spMkLst>
        </pc:spChg>
        <pc:spChg chg="mod ord">
          <ac:chgData name="Dallas" userId="68de197f-ade3-48d2-90b1-7cc855b3a21c" providerId="ADAL" clId="{7382C2E1-3B3D-4B73-B73A-EE8B281FF193}" dt="2021-08-11T12:10:30.773" v="0" actId="6264"/>
          <ac:spMkLst>
            <pc:docMk/>
            <pc:sldMk cId="692889041" sldId="257"/>
            <ac:spMk id="3" creationId="{D0866F35-B4C5-40B8-AD25-74C64FA79F56}"/>
          </ac:spMkLst>
        </pc:spChg>
        <pc:spChg chg="add del mod">
          <ac:chgData name="Dallas" userId="68de197f-ade3-48d2-90b1-7cc855b3a21c" providerId="ADAL" clId="{7382C2E1-3B3D-4B73-B73A-EE8B281FF193}" dt="2021-08-11T12:10:30.773" v="0" actId="6264"/>
          <ac:spMkLst>
            <pc:docMk/>
            <pc:sldMk cId="692889041" sldId="257"/>
            <ac:spMk id="4" creationId="{E3973CC5-C1F5-4CF0-8B1F-6338D3B3DDE1}"/>
          </ac:spMkLst>
        </pc:spChg>
        <pc:spChg chg="add del mod">
          <ac:chgData name="Dallas" userId="68de197f-ade3-48d2-90b1-7cc855b3a21c" providerId="ADAL" clId="{7382C2E1-3B3D-4B73-B73A-EE8B281FF193}" dt="2021-08-11T12:10:30.773" v="0" actId="6264"/>
          <ac:spMkLst>
            <pc:docMk/>
            <pc:sldMk cId="692889041" sldId="257"/>
            <ac:spMk id="5" creationId="{16B06AE8-9D53-4C01-94EC-7DD01157B446}"/>
          </ac:spMkLst>
        </pc:spChg>
      </pc:sldChg>
      <pc:sldChg chg="addSp delSp modSp mod chgLayout">
        <pc:chgData name="Dallas" userId="68de197f-ade3-48d2-90b1-7cc855b3a21c" providerId="ADAL" clId="{7382C2E1-3B3D-4B73-B73A-EE8B281FF193}" dt="2021-08-11T12:10:33.633" v="1" actId="6264"/>
        <pc:sldMkLst>
          <pc:docMk/>
          <pc:sldMk cId="3665503396" sldId="258"/>
        </pc:sldMkLst>
        <pc:spChg chg="mod ord">
          <ac:chgData name="Dallas" userId="68de197f-ade3-48d2-90b1-7cc855b3a21c" providerId="ADAL" clId="{7382C2E1-3B3D-4B73-B73A-EE8B281FF193}" dt="2021-08-11T12:10:33.633" v="1" actId="6264"/>
          <ac:spMkLst>
            <pc:docMk/>
            <pc:sldMk cId="3665503396" sldId="258"/>
            <ac:spMk id="2" creationId="{692887CE-F92C-4EC9-BE2B-3726595F74CA}"/>
          </ac:spMkLst>
        </pc:spChg>
        <pc:spChg chg="mod ord">
          <ac:chgData name="Dallas" userId="68de197f-ade3-48d2-90b1-7cc855b3a21c" providerId="ADAL" clId="{7382C2E1-3B3D-4B73-B73A-EE8B281FF193}" dt="2021-08-11T12:10:33.633" v="1" actId="6264"/>
          <ac:spMkLst>
            <pc:docMk/>
            <pc:sldMk cId="3665503396" sldId="258"/>
            <ac:spMk id="3" creationId="{5286894B-367A-4BDF-B4D9-168D9BAAB79A}"/>
          </ac:spMkLst>
        </pc:spChg>
        <pc:spChg chg="add del mod">
          <ac:chgData name="Dallas" userId="68de197f-ade3-48d2-90b1-7cc855b3a21c" providerId="ADAL" clId="{7382C2E1-3B3D-4B73-B73A-EE8B281FF193}" dt="2021-08-11T12:10:33.633" v="1" actId="6264"/>
          <ac:spMkLst>
            <pc:docMk/>
            <pc:sldMk cId="3665503396" sldId="258"/>
            <ac:spMk id="4" creationId="{ADA65573-AB63-46E0-97F9-3295BD5AA618}"/>
          </ac:spMkLst>
        </pc:spChg>
        <pc:spChg chg="add del mod">
          <ac:chgData name="Dallas" userId="68de197f-ade3-48d2-90b1-7cc855b3a21c" providerId="ADAL" clId="{7382C2E1-3B3D-4B73-B73A-EE8B281FF193}" dt="2021-08-11T12:10:33.633" v="1" actId="6264"/>
          <ac:spMkLst>
            <pc:docMk/>
            <pc:sldMk cId="3665503396" sldId="258"/>
            <ac:spMk id="5" creationId="{C678BB4E-28A2-487A-9246-00052DC73B39}"/>
          </ac:spMkLst>
        </pc:spChg>
      </pc:sldChg>
      <pc:sldChg chg="addSp delSp modSp mod chgLayout">
        <pc:chgData name="Dallas" userId="68de197f-ade3-48d2-90b1-7cc855b3a21c" providerId="ADAL" clId="{7382C2E1-3B3D-4B73-B73A-EE8B281FF193}" dt="2021-08-11T12:10:36.273" v="2" actId="6264"/>
        <pc:sldMkLst>
          <pc:docMk/>
          <pc:sldMk cId="3182629317" sldId="259"/>
        </pc:sldMkLst>
        <pc:spChg chg="mod ord">
          <ac:chgData name="Dallas" userId="68de197f-ade3-48d2-90b1-7cc855b3a21c" providerId="ADAL" clId="{7382C2E1-3B3D-4B73-B73A-EE8B281FF193}" dt="2021-08-11T12:10:36.273" v="2" actId="6264"/>
          <ac:spMkLst>
            <pc:docMk/>
            <pc:sldMk cId="3182629317" sldId="259"/>
            <ac:spMk id="2" creationId="{511EEE56-E10D-4BB1-84E7-DA44F79D3C41}"/>
          </ac:spMkLst>
        </pc:spChg>
        <pc:spChg chg="mod ord">
          <ac:chgData name="Dallas" userId="68de197f-ade3-48d2-90b1-7cc855b3a21c" providerId="ADAL" clId="{7382C2E1-3B3D-4B73-B73A-EE8B281FF193}" dt="2021-08-11T12:10:36.273" v="2" actId="6264"/>
          <ac:spMkLst>
            <pc:docMk/>
            <pc:sldMk cId="3182629317" sldId="259"/>
            <ac:spMk id="3" creationId="{CCFFE4E8-791C-4F18-B67F-F7958730124B}"/>
          </ac:spMkLst>
        </pc:spChg>
        <pc:spChg chg="add del mod">
          <ac:chgData name="Dallas" userId="68de197f-ade3-48d2-90b1-7cc855b3a21c" providerId="ADAL" clId="{7382C2E1-3B3D-4B73-B73A-EE8B281FF193}" dt="2021-08-11T12:10:36.273" v="2" actId="6264"/>
          <ac:spMkLst>
            <pc:docMk/>
            <pc:sldMk cId="3182629317" sldId="259"/>
            <ac:spMk id="4" creationId="{C54EE625-6D5D-438F-8152-ED8DE7BD7247}"/>
          </ac:spMkLst>
        </pc:spChg>
        <pc:spChg chg="add del mod">
          <ac:chgData name="Dallas" userId="68de197f-ade3-48d2-90b1-7cc855b3a21c" providerId="ADAL" clId="{7382C2E1-3B3D-4B73-B73A-EE8B281FF193}" dt="2021-08-11T12:10:36.273" v="2" actId="6264"/>
          <ac:spMkLst>
            <pc:docMk/>
            <pc:sldMk cId="3182629317" sldId="259"/>
            <ac:spMk id="5" creationId="{06C23C79-9CD3-4791-93D0-EB4DDBA88826}"/>
          </ac:spMkLst>
        </pc:spChg>
        <pc:spChg chg="add del mod">
          <ac:chgData name="Dallas" userId="68de197f-ade3-48d2-90b1-7cc855b3a21c" providerId="ADAL" clId="{7382C2E1-3B3D-4B73-B73A-EE8B281FF193}" dt="2021-08-11T12:10:36.273" v="2" actId="6264"/>
          <ac:spMkLst>
            <pc:docMk/>
            <pc:sldMk cId="3182629317" sldId="259"/>
            <ac:spMk id="6" creationId="{788A9125-7B17-46B2-A9E4-498F9815FEDC}"/>
          </ac:spMkLst>
        </pc:spChg>
        <pc:picChg chg="mod ord">
          <ac:chgData name="Dallas" userId="68de197f-ade3-48d2-90b1-7cc855b3a21c" providerId="ADAL" clId="{7382C2E1-3B3D-4B73-B73A-EE8B281FF193}" dt="2021-08-11T12:10:36.273" v="2" actId="6264"/>
          <ac:picMkLst>
            <pc:docMk/>
            <pc:sldMk cId="3182629317" sldId="259"/>
            <ac:picMk id="8" creationId="{27942731-B204-4DA8-A49F-DE3120429C8F}"/>
          </ac:picMkLst>
        </pc:picChg>
      </pc:sldChg>
      <pc:sldChg chg="addSp delSp modSp mod chgLayout">
        <pc:chgData name="Dallas" userId="68de197f-ade3-48d2-90b1-7cc855b3a21c" providerId="ADAL" clId="{7382C2E1-3B3D-4B73-B73A-EE8B281FF193}" dt="2021-08-11T12:10:40.601" v="3" actId="6264"/>
        <pc:sldMkLst>
          <pc:docMk/>
          <pc:sldMk cId="49752518" sldId="260"/>
        </pc:sldMkLst>
        <pc:spChg chg="mod ord">
          <ac:chgData name="Dallas" userId="68de197f-ade3-48d2-90b1-7cc855b3a21c" providerId="ADAL" clId="{7382C2E1-3B3D-4B73-B73A-EE8B281FF193}" dt="2021-08-11T12:10:40.601" v="3" actId="6264"/>
          <ac:spMkLst>
            <pc:docMk/>
            <pc:sldMk cId="49752518" sldId="260"/>
            <ac:spMk id="2" creationId="{11A9387A-5089-4D43-8915-644190C2E9D1}"/>
          </ac:spMkLst>
        </pc:spChg>
        <pc:spChg chg="mod ord">
          <ac:chgData name="Dallas" userId="68de197f-ade3-48d2-90b1-7cc855b3a21c" providerId="ADAL" clId="{7382C2E1-3B3D-4B73-B73A-EE8B281FF193}" dt="2021-08-11T12:10:40.601" v="3" actId="6264"/>
          <ac:spMkLst>
            <pc:docMk/>
            <pc:sldMk cId="49752518" sldId="260"/>
            <ac:spMk id="3" creationId="{18AE5D2F-F6A0-4F79-AB9E-B48F211EE7D7}"/>
          </ac:spMkLst>
        </pc:spChg>
        <pc:spChg chg="add del mod">
          <ac:chgData name="Dallas" userId="68de197f-ade3-48d2-90b1-7cc855b3a21c" providerId="ADAL" clId="{7382C2E1-3B3D-4B73-B73A-EE8B281FF193}" dt="2021-08-11T12:10:40.601" v="3" actId="6264"/>
          <ac:spMkLst>
            <pc:docMk/>
            <pc:sldMk cId="49752518" sldId="260"/>
            <ac:spMk id="4" creationId="{1B2D2719-26B0-4FF6-A187-34851D322216}"/>
          </ac:spMkLst>
        </pc:spChg>
        <pc:spChg chg="add del mod">
          <ac:chgData name="Dallas" userId="68de197f-ade3-48d2-90b1-7cc855b3a21c" providerId="ADAL" clId="{7382C2E1-3B3D-4B73-B73A-EE8B281FF193}" dt="2021-08-11T12:10:40.601" v="3" actId="6264"/>
          <ac:spMkLst>
            <pc:docMk/>
            <pc:sldMk cId="49752518" sldId="260"/>
            <ac:spMk id="5" creationId="{67AFD283-8B48-495F-92D5-A70DCE83D618}"/>
          </ac:spMkLst>
        </pc:spChg>
        <pc:spChg chg="add del mod">
          <ac:chgData name="Dallas" userId="68de197f-ade3-48d2-90b1-7cc855b3a21c" providerId="ADAL" clId="{7382C2E1-3B3D-4B73-B73A-EE8B281FF193}" dt="2021-08-11T12:10:40.601" v="3" actId="6264"/>
          <ac:spMkLst>
            <pc:docMk/>
            <pc:sldMk cId="49752518" sldId="260"/>
            <ac:spMk id="6" creationId="{818A1C0D-FD06-4760-A85F-BCC8125A6C5A}"/>
          </ac:spMkLst>
        </pc:spChg>
        <pc:picChg chg="mod ord">
          <ac:chgData name="Dallas" userId="68de197f-ade3-48d2-90b1-7cc855b3a21c" providerId="ADAL" clId="{7382C2E1-3B3D-4B73-B73A-EE8B281FF193}" dt="2021-08-11T12:10:40.601" v="3" actId="6264"/>
          <ac:picMkLst>
            <pc:docMk/>
            <pc:sldMk cId="49752518" sldId="260"/>
            <ac:picMk id="8" creationId="{BF518B6A-8AEB-45BF-A8C4-14DDA7AE2668}"/>
          </ac:picMkLst>
        </pc:picChg>
      </pc:sldChg>
    </pc:docChg>
  </pc:docChgLst>
  <pc:docChgLst>
    <pc:chgData name="Dallas ..." userId="68de197f-ade3-48d2-90b1-7cc855b3a21c" providerId="ADAL" clId="{BF830E86-BCBF-4D16-9A90-E0A958E2FAD5}"/>
    <pc:docChg chg="undo redo addSld delSld modSld">
      <pc:chgData name="Dallas ..." userId="68de197f-ade3-48d2-90b1-7cc855b3a21c" providerId="ADAL" clId="{BF830E86-BCBF-4D16-9A90-E0A958E2FAD5}" dt="2017-10-03T21:18:52.845" v="69" actId="20577"/>
      <pc:docMkLst>
        <pc:docMk/>
      </pc:docMkLst>
      <pc:sldChg chg="modSp">
        <pc:chgData name="Dallas ..." userId="68de197f-ade3-48d2-90b1-7cc855b3a21c" providerId="ADAL" clId="{BF830E86-BCBF-4D16-9A90-E0A958E2FAD5}" dt="2017-10-03T21:12:51.966" v="65"/>
        <pc:sldMkLst>
          <pc:docMk/>
          <pc:sldMk cId="1777988131" sldId="256"/>
        </pc:sldMkLst>
        <pc:spChg chg="mod">
          <ac:chgData name="Dallas ..." userId="68de197f-ade3-48d2-90b1-7cc855b3a21c" providerId="ADAL" clId="{BF830E86-BCBF-4D16-9A90-E0A958E2FAD5}" dt="2017-10-03T21:12:51.966" v="65"/>
          <ac:spMkLst>
            <pc:docMk/>
            <pc:sldMk cId="1777988131" sldId="256"/>
            <ac:spMk id="3" creationId="{C17EFA2D-CE8C-4611-83AB-8F7711053D5F}"/>
          </ac:spMkLst>
        </pc:spChg>
      </pc:sldChg>
      <pc:sldChg chg="modSp">
        <pc:chgData name="Dallas ..." userId="68de197f-ade3-48d2-90b1-7cc855b3a21c" providerId="ADAL" clId="{BF830E86-BCBF-4D16-9A90-E0A958E2FAD5}" dt="2017-10-03T21:18:52.845" v="69" actId="20577"/>
        <pc:sldMkLst>
          <pc:docMk/>
          <pc:sldMk cId="692889041" sldId="257"/>
        </pc:sldMkLst>
        <pc:spChg chg="mod">
          <ac:chgData name="Dallas ..." userId="68de197f-ade3-48d2-90b1-7cc855b3a21c" providerId="ADAL" clId="{BF830E86-BCBF-4D16-9A90-E0A958E2FAD5}" dt="2017-10-03T21:18:52.845" v="69" actId="20577"/>
          <ac:spMkLst>
            <pc:docMk/>
            <pc:sldMk cId="692889041" sldId="257"/>
            <ac:spMk id="3" creationId="{D0866F35-B4C5-40B8-AD25-74C64FA79F56}"/>
          </ac:spMkLst>
        </pc:spChg>
      </pc:sldChg>
      <pc:sldChg chg="modSp">
        <pc:chgData name="Dallas ..." userId="68de197f-ade3-48d2-90b1-7cc855b3a21c" providerId="ADAL" clId="{BF830E86-BCBF-4D16-9A90-E0A958E2FAD5}" dt="2017-10-03T21:11:13.461" v="62" actId="20577"/>
        <pc:sldMkLst>
          <pc:docMk/>
          <pc:sldMk cId="3665503396" sldId="258"/>
        </pc:sldMkLst>
        <pc:spChg chg="mod">
          <ac:chgData name="Dallas ..." userId="68de197f-ade3-48d2-90b1-7cc855b3a21c" providerId="ADAL" clId="{BF830E86-BCBF-4D16-9A90-E0A958E2FAD5}" dt="2017-10-03T21:11:13.461" v="62" actId="20577"/>
          <ac:spMkLst>
            <pc:docMk/>
            <pc:sldMk cId="3665503396" sldId="258"/>
            <ac:spMk id="3" creationId="{5286894B-367A-4BDF-B4D9-168D9BAAB79A}"/>
          </ac:spMkLst>
        </pc:spChg>
      </pc:sldChg>
      <pc:sldChg chg="modSp">
        <pc:chgData name="Dallas ..." userId="68de197f-ade3-48d2-90b1-7cc855b3a21c" providerId="ADAL" clId="{BF830E86-BCBF-4D16-9A90-E0A958E2FAD5}" dt="2017-10-03T20:47:23.820" v="12"/>
        <pc:sldMkLst>
          <pc:docMk/>
          <pc:sldMk cId="3182629317" sldId="259"/>
        </pc:sldMkLst>
        <pc:spChg chg="mod">
          <ac:chgData name="Dallas ..." userId="68de197f-ade3-48d2-90b1-7cc855b3a21c" providerId="ADAL" clId="{BF830E86-BCBF-4D16-9A90-E0A958E2FAD5}" dt="2017-10-03T20:47:23.820" v="12"/>
          <ac:spMkLst>
            <pc:docMk/>
            <pc:sldMk cId="3182629317" sldId="259"/>
            <ac:spMk id="3" creationId="{CCFFE4E8-791C-4F18-B67F-F7958730124B}"/>
          </ac:spMkLst>
        </pc:spChg>
      </pc:sldChg>
      <pc:sldChg chg="modSp addCm delCm">
        <pc:chgData name="Dallas ..." userId="68de197f-ade3-48d2-90b1-7cc855b3a21c" providerId="ADAL" clId="{BF830E86-BCBF-4D16-9A90-E0A958E2FAD5}" dt="2017-10-03T20:56:07.103" v="40"/>
        <pc:sldMkLst>
          <pc:docMk/>
          <pc:sldMk cId="49752518" sldId="260"/>
        </pc:sldMkLst>
        <pc:spChg chg="mod">
          <ac:chgData name="Dallas ..." userId="68de197f-ade3-48d2-90b1-7cc855b3a21c" providerId="ADAL" clId="{BF830E86-BCBF-4D16-9A90-E0A958E2FAD5}" dt="2017-10-03T20:56:07.103" v="40"/>
          <ac:spMkLst>
            <pc:docMk/>
            <pc:sldMk cId="49752518" sldId="260"/>
            <ac:spMk id="3" creationId="{18AE5D2F-F6A0-4F79-AB9E-B48F211EE7D7}"/>
          </ac:spMkLst>
        </pc:spChg>
      </pc:sldChg>
      <pc:sldChg chg="add del">
        <pc:chgData name="Dallas ..." userId="68de197f-ade3-48d2-90b1-7cc855b3a21c" providerId="ADAL" clId="{BF830E86-BCBF-4D16-9A90-E0A958E2FAD5}" dt="2017-10-03T21:01:43.267" v="48"/>
        <pc:sldMkLst>
          <pc:docMk/>
          <pc:sldMk cId="429032306" sldId="261"/>
        </pc:sldMkLst>
      </pc:sldChg>
      <pc:sldChg chg="add del">
        <pc:chgData name="Dallas ..." userId="68de197f-ade3-48d2-90b1-7cc855b3a21c" providerId="ADAL" clId="{BF830E86-BCBF-4D16-9A90-E0A958E2FAD5}" dt="2017-10-03T20:57:22.898" v="44"/>
        <pc:sldMkLst>
          <pc:docMk/>
          <pc:sldMk cId="763518215" sldId="261"/>
        </pc:sldMkLst>
      </pc:sldChg>
      <pc:sldChg chg="add del">
        <pc:chgData name="Dallas ..." userId="68de197f-ade3-48d2-90b1-7cc855b3a21c" providerId="ADAL" clId="{BF830E86-BCBF-4D16-9A90-E0A958E2FAD5}" dt="2017-10-03T20:54:10.684" v="25"/>
        <pc:sldMkLst>
          <pc:docMk/>
          <pc:sldMk cId="1412824326" sldId="261"/>
        </pc:sldMkLst>
      </pc:sldChg>
      <pc:sldChg chg="add del">
        <pc:chgData name="Dallas ..." userId="68de197f-ade3-48d2-90b1-7cc855b3a21c" providerId="ADAL" clId="{BF830E86-BCBF-4D16-9A90-E0A958E2FAD5}" dt="2017-10-03T20:54:02.603" v="23"/>
        <pc:sldMkLst>
          <pc:docMk/>
          <pc:sldMk cId="4153031767" sldId="261"/>
        </pc:sldMkLst>
      </pc:sldChg>
      <pc:sldChg chg="add del">
        <pc:chgData name="Dallas ..." userId="68de197f-ade3-48d2-90b1-7cc855b3a21c" providerId="ADAL" clId="{BF830E86-BCBF-4D16-9A90-E0A958E2FAD5}" dt="2017-10-03T20:57:22.441" v="43"/>
        <pc:sldMkLst>
          <pc:docMk/>
          <pc:sldMk cId="848631017" sldId="262"/>
        </pc:sldMkLst>
      </pc:sldChg>
    </pc:docChg>
  </pc:docChgLst>
  <pc:docChgLst>
    <pc:chgData name="Dallas" userId="68de197f-ade3-48d2-90b1-7cc855b3a21c" providerId="ADAL" clId="{0A1F1734-6C39-46F0-B8B1-AD68AAA975DD}"/>
    <pc:docChg chg="modSld modMainMaster">
      <pc:chgData name="Dallas" userId="68de197f-ade3-48d2-90b1-7cc855b3a21c" providerId="ADAL" clId="{0A1F1734-6C39-46F0-B8B1-AD68AAA975DD}" dt="2021-07-08T06:55:31.658" v="1"/>
      <pc:docMkLst>
        <pc:docMk/>
      </pc:docMkLst>
      <pc:sldChg chg="modTransition">
        <pc:chgData name="Dallas" userId="68de197f-ade3-48d2-90b1-7cc855b3a21c" providerId="ADAL" clId="{0A1F1734-6C39-46F0-B8B1-AD68AAA975DD}" dt="2021-07-08T06:55:31.658" v="1"/>
        <pc:sldMkLst>
          <pc:docMk/>
          <pc:sldMk cId="1777988131" sldId="256"/>
        </pc:sldMkLst>
      </pc:sldChg>
      <pc:sldChg chg="modTransition">
        <pc:chgData name="Dallas" userId="68de197f-ade3-48d2-90b1-7cc855b3a21c" providerId="ADAL" clId="{0A1F1734-6C39-46F0-B8B1-AD68AAA975DD}" dt="2021-07-08T06:55:31.658" v="1"/>
        <pc:sldMkLst>
          <pc:docMk/>
          <pc:sldMk cId="692889041" sldId="257"/>
        </pc:sldMkLst>
      </pc:sldChg>
      <pc:sldChg chg="modTransition">
        <pc:chgData name="Dallas" userId="68de197f-ade3-48d2-90b1-7cc855b3a21c" providerId="ADAL" clId="{0A1F1734-6C39-46F0-B8B1-AD68AAA975DD}" dt="2021-07-08T06:55:31.658" v="1"/>
        <pc:sldMkLst>
          <pc:docMk/>
          <pc:sldMk cId="3665503396" sldId="258"/>
        </pc:sldMkLst>
      </pc:sldChg>
      <pc:sldChg chg="modTransition">
        <pc:chgData name="Dallas" userId="68de197f-ade3-48d2-90b1-7cc855b3a21c" providerId="ADAL" clId="{0A1F1734-6C39-46F0-B8B1-AD68AAA975DD}" dt="2021-07-08T06:55:31.658" v="1"/>
        <pc:sldMkLst>
          <pc:docMk/>
          <pc:sldMk cId="3182629317" sldId="259"/>
        </pc:sldMkLst>
      </pc:sldChg>
      <pc:sldChg chg="modTransition">
        <pc:chgData name="Dallas" userId="68de197f-ade3-48d2-90b1-7cc855b3a21c" providerId="ADAL" clId="{0A1F1734-6C39-46F0-B8B1-AD68AAA975DD}" dt="2021-07-08T06:55:31.658" v="1"/>
        <pc:sldMkLst>
          <pc:docMk/>
          <pc:sldMk cId="49752518" sldId="260"/>
        </pc:sldMkLst>
      </pc:sldChg>
      <pc:sldMasterChg chg="modTransition modSldLayout">
        <pc:chgData name="Dallas" userId="68de197f-ade3-48d2-90b1-7cc855b3a21c" providerId="ADAL" clId="{0A1F1734-6C39-46F0-B8B1-AD68AAA975DD}" dt="2021-07-08T06:55:31.658" v="1"/>
        <pc:sldMasterMkLst>
          <pc:docMk/>
          <pc:sldMasterMk cId="2753415156" sldId="2147483687"/>
        </pc:sldMasterMkLst>
        <pc:sldLayoutChg chg="modTransition">
          <pc:chgData name="Dallas" userId="68de197f-ade3-48d2-90b1-7cc855b3a21c" providerId="ADAL" clId="{0A1F1734-6C39-46F0-B8B1-AD68AAA975DD}" dt="2021-07-08T06:55:31.658" v="1"/>
          <pc:sldLayoutMkLst>
            <pc:docMk/>
            <pc:sldMasterMk cId="2753415156" sldId="2147483687"/>
            <pc:sldLayoutMk cId="544789752" sldId="2147483688"/>
          </pc:sldLayoutMkLst>
        </pc:sldLayoutChg>
        <pc:sldLayoutChg chg="modTransition">
          <pc:chgData name="Dallas" userId="68de197f-ade3-48d2-90b1-7cc855b3a21c" providerId="ADAL" clId="{0A1F1734-6C39-46F0-B8B1-AD68AAA975DD}" dt="2021-07-08T06:55:31.658" v="1"/>
          <pc:sldLayoutMkLst>
            <pc:docMk/>
            <pc:sldMasterMk cId="2753415156" sldId="2147483687"/>
            <pc:sldLayoutMk cId="581198681" sldId="2147483689"/>
          </pc:sldLayoutMkLst>
        </pc:sldLayoutChg>
        <pc:sldLayoutChg chg="modTransition">
          <pc:chgData name="Dallas" userId="68de197f-ade3-48d2-90b1-7cc855b3a21c" providerId="ADAL" clId="{0A1F1734-6C39-46F0-B8B1-AD68AAA975DD}" dt="2021-07-08T06:55:31.658" v="1"/>
          <pc:sldLayoutMkLst>
            <pc:docMk/>
            <pc:sldMasterMk cId="2753415156" sldId="2147483687"/>
            <pc:sldLayoutMk cId="2428984336" sldId="2147483690"/>
          </pc:sldLayoutMkLst>
        </pc:sldLayoutChg>
        <pc:sldLayoutChg chg="modTransition">
          <pc:chgData name="Dallas" userId="68de197f-ade3-48d2-90b1-7cc855b3a21c" providerId="ADAL" clId="{0A1F1734-6C39-46F0-B8B1-AD68AAA975DD}" dt="2021-07-08T06:55:31.658" v="1"/>
          <pc:sldLayoutMkLst>
            <pc:docMk/>
            <pc:sldMasterMk cId="2753415156" sldId="2147483687"/>
            <pc:sldLayoutMk cId="4048922661" sldId="2147483691"/>
          </pc:sldLayoutMkLst>
        </pc:sldLayoutChg>
        <pc:sldLayoutChg chg="modTransition">
          <pc:chgData name="Dallas" userId="68de197f-ade3-48d2-90b1-7cc855b3a21c" providerId="ADAL" clId="{0A1F1734-6C39-46F0-B8B1-AD68AAA975DD}" dt="2021-07-08T06:55:31.658" v="1"/>
          <pc:sldLayoutMkLst>
            <pc:docMk/>
            <pc:sldMasterMk cId="2753415156" sldId="2147483687"/>
            <pc:sldLayoutMk cId="1011190114" sldId="2147483692"/>
          </pc:sldLayoutMkLst>
        </pc:sldLayoutChg>
        <pc:sldLayoutChg chg="modTransition">
          <pc:chgData name="Dallas" userId="68de197f-ade3-48d2-90b1-7cc855b3a21c" providerId="ADAL" clId="{0A1F1734-6C39-46F0-B8B1-AD68AAA975DD}" dt="2021-07-08T06:55:31.658" v="1"/>
          <pc:sldLayoutMkLst>
            <pc:docMk/>
            <pc:sldMasterMk cId="2753415156" sldId="2147483687"/>
            <pc:sldLayoutMk cId="379481348" sldId="2147483693"/>
          </pc:sldLayoutMkLst>
        </pc:sldLayoutChg>
        <pc:sldLayoutChg chg="modTransition">
          <pc:chgData name="Dallas" userId="68de197f-ade3-48d2-90b1-7cc855b3a21c" providerId="ADAL" clId="{0A1F1734-6C39-46F0-B8B1-AD68AAA975DD}" dt="2021-07-08T06:55:31.658" v="1"/>
          <pc:sldLayoutMkLst>
            <pc:docMk/>
            <pc:sldMasterMk cId="2753415156" sldId="2147483687"/>
            <pc:sldLayoutMk cId="3377696508" sldId="2147483694"/>
          </pc:sldLayoutMkLst>
        </pc:sldLayoutChg>
        <pc:sldLayoutChg chg="modTransition">
          <pc:chgData name="Dallas" userId="68de197f-ade3-48d2-90b1-7cc855b3a21c" providerId="ADAL" clId="{0A1F1734-6C39-46F0-B8B1-AD68AAA975DD}" dt="2021-07-08T06:55:31.658" v="1"/>
          <pc:sldLayoutMkLst>
            <pc:docMk/>
            <pc:sldMasterMk cId="2753415156" sldId="2147483687"/>
            <pc:sldLayoutMk cId="2169578206" sldId="2147483695"/>
          </pc:sldLayoutMkLst>
        </pc:sldLayoutChg>
        <pc:sldLayoutChg chg="modTransition">
          <pc:chgData name="Dallas" userId="68de197f-ade3-48d2-90b1-7cc855b3a21c" providerId="ADAL" clId="{0A1F1734-6C39-46F0-B8B1-AD68AAA975DD}" dt="2021-07-08T06:55:31.658" v="1"/>
          <pc:sldLayoutMkLst>
            <pc:docMk/>
            <pc:sldMasterMk cId="2753415156" sldId="2147483687"/>
            <pc:sldLayoutMk cId="3368623153" sldId="2147483696"/>
          </pc:sldLayoutMkLst>
        </pc:sldLayoutChg>
        <pc:sldLayoutChg chg="modTransition">
          <pc:chgData name="Dallas" userId="68de197f-ade3-48d2-90b1-7cc855b3a21c" providerId="ADAL" clId="{0A1F1734-6C39-46F0-B8B1-AD68AAA975DD}" dt="2021-07-08T06:55:31.658" v="1"/>
          <pc:sldLayoutMkLst>
            <pc:docMk/>
            <pc:sldMasterMk cId="2753415156" sldId="2147483687"/>
            <pc:sldLayoutMk cId="1010665013" sldId="2147483697"/>
          </pc:sldLayoutMkLst>
        </pc:sldLayoutChg>
        <pc:sldLayoutChg chg="modTransition">
          <pc:chgData name="Dallas" userId="68de197f-ade3-48d2-90b1-7cc855b3a21c" providerId="ADAL" clId="{0A1F1734-6C39-46F0-B8B1-AD68AAA975DD}" dt="2021-07-08T06:55:31.658" v="1"/>
          <pc:sldLayoutMkLst>
            <pc:docMk/>
            <pc:sldMasterMk cId="2753415156" sldId="2147483687"/>
            <pc:sldLayoutMk cId="4229737711" sldId="2147483698"/>
          </pc:sldLayoutMkLst>
        </pc:sldLayoutChg>
        <pc:sldLayoutChg chg="modTransition">
          <pc:chgData name="Dallas" userId="68de197f-ade3-48d2-90b1-7cc855b3a21c" providerId="ADAL" clId="{0A1F1734-6C39-46F0-B8B1-AD68AAA975DD}" dt="2021-07-08T06:55:31.658" v="1"/>
          <pc:sldLayoutMkLst>
            <pc:docMk/>
            <pc:sldMasterMk cId="2753415156" sldId="2147483687"/>
            <pc:sldLayoutMk cId="3336740302" sldId="2147483699"/>
          </pc:sldLayoutMkLst>
        </pc:sldLayoutChg>
        <pc:sldLayoutChg chg="modTransition">
          <pc:chgData name="Dallas" userId="68de197f-ade3-48d2-90b1-7cc855b3a21c" providerId="ADAL" clId="{0A1F1734-6C39-46F0-B8B1-AD68AAA975DD}" dt="2021-07-08T06:55:31.658" v="1"/>
          <pc:sldLayoutMkLst>
            <pc:docMk/>
            <pc:sldMasterMk cId="2753415156" sldId="2147483687"/>
            <pc:sldLayoutMk cId="511978199" sldId="2147483700"/>
          </pc:sldLayoutMkLst>
        </pc:sldLayoutChg>
        <pc:sldLayoutChg chg="modTransition">
          <pc:chgData name="Dallas" userId="68de197f-ade3-48d2-90b1-7cc855b3a21c" providerId="ADAL" clId="{0A1F1734-6C39-46F0-B8B1-AD68AAA975DD}" dt="2021-07-08T06:55:31.658" v="1"/>
          <pc:sldLayoutMkLst>
            <pc:docMk/>
            <pc:sldMasterMk cId="2753415156" sldId="2147483687"/>
            <pc:sldLayoutMk cId="4176647082" sldId="2147483701"/>
          </pc:sldLayoutMkLst>
        </pc:sldLayoutChg>
        <pc:sldLayoutChg chg="modTransition">
          <pc:chgData name="Dallas" userId="68de197f-ade3-48d2-90b1-7cc855b3a21c" providerId="ADAL" clId="{0A1F1734-6C39-46F0-B8B1-AD68AAA975DD}" dt="2021-07-08T06:55:31.658" v="1"/>
          <pc:sldLayoutMkLst>
            <pc:docMk/>
            <pc:sldMasterMk cId="2753415156" sldId="2147483687"/>
            <pc:sldLayoutMk cId="1541626190" sldId="2147483702"/>
          </pc:sldLayoutMkLst>
        </pc:sldLayoutChg>
        <pc:sldLayoutChg chg="modTransition">
          <pc:chgData name="Dallas" userId="68de197f-ade3-48d2-90b1-7cc855b3a21c" providerId="ADAL" clId="{0A1F1734-6C39-46F0-B8B1-AD68AAA975DD}" dt="2021-07-08T06:55:31.658" v="1"/>
          <pc:sldLayoutMkLst>
            <pc:docMk/>
            <pc:sldMasterMk cId="2753415156" sldId="2147483687"/>
            <pc:sldLayoutMk cId="1723657853" sldId="2147483703"/>
          </pc:sldLayoutMkLst>
        </pc:sldLayoutChg>
        <pc:sldLayoutChg chg="modTransition">
          <pc:chgData name="Dallas" userId="68de197f-ade3-48d2-90b1-7cc855b3a21c" providerId="ADAL" clId="{0A1F1734-6C39-46F0-B8B1-AD68AAA975DD}" dt="2021-07-08T06:55:31.658" v="1"/>
          <pc:sldLayoutMkLst>
            <pc:docMk/>
            <pc:sldMasterMk cId="2753415156" sldId="2147483687"/>
            <pc:sldLayoutMk cId="3098902979" sldId="2147483704"/>
          </pc:sldLayoutMkLst>
        </pc:sldLayoutChg>
      </pc:sldMasterChg>
    </pc:docChg>
  </pc:docChgLst>
  <pc:docChgLst>
    <pc:chgData name="Dallas" userId="68de197f-ade3-48d2-90b1-7cc855b3a21c" providerId="ADAL" clId="{BA6913AB-6F02-452F-8759-B64F262590B7}"/>
    <pc:docChg chg="custSel modSld">
      <pc:chgData name="Dallas" userId="68de197f-ade3-48d2-90b1-7cc855b3a21c" providerId="ADAL" clId="{BA6913AB-6F02-452F-8759-B64F262590B7}" dt="2021-07-07T12:26:54.294" v="9" actId="1440"/>
      <pc:docMkLst>
        <pc:docMk/>
      </pc:docMkLst>
      <pc:sldChg chg="addSp delSp modSp mod chgLayout">
        <pc:chgData name="Dallas" userId="68de197f-ade3-48d2-90b1-7cc855b3a21c" providerId="ADAL" clId="{BA6913AB-6F02-452F-8759-B64F262590B7}" dt="2021-07-07T12:24:28.054" v="0" actId="6264"/>
        <pc:sldMkLst>
          <pc:docMk/>
          <pc:sldMk cId="692889041" sldId="257"/>
        </pc:sldMkLst>
        <pc:spChg chg="mod ord">
          <ac:chgData name="Dallas" userId="68de197f-ade3-48d2-90b1-7cc855b3a21c" providerId="ADAL" clId="{BA6913AB-6F02-452F-8759-B64F262590B7}" dt="2021-07-07T12:24:28.054" v="0" actId="6264"/>
          <ac:spMkLst>
            <pc:docMk/>
            <pc:sldMk cId="692889041" sldId="257"/>
            <ac:spMk id="2" creationId="{57DF799B-0293-40FA-8129-139817F6E850}"/>
          </ac:spMkLst>
        </pc:spChg>
        <pc:spChg chg="mod ord">
          <ac:chgData name="Dallas" userId="68de197f-ade3-48d2-90b1-7cc855b3a21c" providerId="ADAL" clId="{BA6913AB-6F02-452F-8759-B64F262590B7}" dt="2021-07-07T12:24:28.054" v="0" actId="6264"/>
          <ac:spMkLst>
            <pc:docMk/>
            <pc:sldMk cId="692889041" sldId="257"/>
            <ac:spMk id="3" creationId="{D0866F35-B4C5-40B8-AD25-74C64FA79F56}"/>
          </ac:spMkLst>
        </pc:spChg>
        <pc:spChg chg="add del mod">
          <ac:chgData name="Dallas" userId="68de197f-ade3-48d2-90b1-7cc855b3a21c" providerId="ADAL" clId="{BA6913AB-6F02-452F-8759-B64F262590B7}" dt="2021-07-07T12:24:28.054" v="0" actId="6264"/>
          <ac:spMkLst>
            <pc:docMk/>
            <pc:sldMk cId="692889041" sldId="257"/>
            <ac:spMk id="4" creationId="{2B69DE8F-4E1D-4405-A355-EAEED3001336}"/>
          </ac:spMkLst>
        </pc:spChg>
        <pc:spChg chg="add del mod">
          <ac:chgData name="Dallas" userId="68de197f-ade3-48d2-90b1-7cc855b3a21c" providerId="ADAL" clId="{BA6913AB-6F02-452F-8759-B64F262590B7}" dt="2021-07-07T12:24:28.054" v="0" actId="6264"/>
          <ac:spMkLst>
            <pc:docMk/>
            <pc:sldMk cId="692889041" sldId="257"/>
            <ac:spMk id="5" creationId="{D5F903FD-3F93-40A4-B25E-A96D48B2E64D}"/>
          </ac:spMkLst>
        </pc:spChg>
      </pc:sldChg>
      <pc:sldChg chg="addSp delSp modSp mod chgLayout">
        <pc:chgData name="Dallas" userId="68de197f-ade3-48d2-90b1-7cc855b3a21c" providerId="ADAL" clId="{BA6913AB-6F02-452F-8759-B64F262590B7}" dt="2021-07-07T12:24:30.538" v="1" actId="6264"/>
        <pc:sldMkLst>
          <pc:docMk/>
          <pc:sldMk cId="3665503396" sldId="258"/>
        </pc:sldMkLst>
        <pc:spChg chg="mod ord">
          <ac:chgData name="Dallas" userId="68de197f-ade3-48d2-90b1-7cc855b3a21c" providerId="ADAL" clId="{BA6913AB-6F02-452F-8759-B64F262590B7}" dt="2021-07-07T12:24:30.538" v="1" actId="6264"/>
          <ac:spMkLst>
            <pc:docMk/>
            <pc:sldMk cId="3665503396" sldId="258"/>
            <ac:spMk id="2" creationId="{692887CE-F92C-4EC9-BE2B-3726595F74CA}"/>
          </ac:spMkLst>
        </pc:spChg>
        <pc:spChg chg="mod ord">
          <ac:chgData name="Dallas" userId="68de197f-ade3-48d2-90b1-7cc855b3a21c" providerId="ADAL" clId="{BA6913AB-6F02-452F-8759-B64F262590B7}" dt="2021-07-07T12:24:30.538" v="1" actId="6264"/>
          <ac:spMkLst>
            <pc:docMk/>
            <pc:sldMk cId="3665503396" sldId="258"/>
            <ac:spMk id="3" creationId="{5286894B-367A-4BDF-B4D9-168D9BAAB79A}"/>
          </ac:spMkLst>
        </pc:spChg>
        <pc:spChg chg="add del mod">
          <ac:chgData name="Dallas" userId="68de197f-ade3-48d2-90b1-7cc855b3a21c" providerId="ADAL" clId="{BA6913AB-6F02-452F-8759-B64F262590B7}" dt="2021-07-07T12:24:30.538" v="1" actId="6264"/>
          <ac:spMkLst>
            <pc:docMk/>
            <pc:sldMk cId="3665503396" sldId="258"/>
            <ac:spMk id="4" creationId="{E7A9A54B-6B33-439E-BC29-532021FA89C1}"/>
          </ac:spMkLst>
        </pc:spChg>
        <pc:spChg chg="add del mod">
          <ac:chgData name="Dallas" userId="68de197f-ade3-48d2-90b1-7cc855b3a21c" providerId="ADAL" clId="{BA6913AB-6F02-452F-8759-B64F262590B7}" dt="2021-07-07T12:24:30.538" v="1" actId="6264"/>
          <ac:spMkLst>
            <pc:docMk/>
            <pc:sldMk cId="3665503396" sldId="258"/>
            <ac:spMk id="5" creationId="{963B1396-1063-4BEC-BF7F-A71B6FDB176F}"/>
          </ac:spMkLst>
        </pc:spChg>
      </pc:sldChg>
      <pc:sldChg chg="addSp delSp modSp mod modClrScheme chgLayout">
        <pc:chgData name="Dallas" userId="68de197f-ade3-48d2-90b1-7cc855b3a21c" providerId="ADAL" clId="{BA6913AB-6F02-452F-8759-B64F262590B7}" dt="2021-07-07T12:26:54.294" v="9" actId="1440"/>
        <pc:sldMkLst>
          <pc:docMk/>
          <pc:sldMk cId="3182629317" sldId="259"/>
        </pc:sldMkLst>
        <pc:spChg chg="mod ord">
          <ac:chgData name="Dallas" userId="68de197f-ade3-48d2-90b1-7cc855b3a21c" providerId="ADAL" clId="{BA6913AB-6F02-452F-8759-B64F262590B7}" dt="2021-07-07T12:26:10.808" v="7" actId="700"/>
          <ac:spMkLst>
            <pc:docMk/>
            <pc:sldMk cId="3182629317" sldId="259"/>
            <ac:spMk id="2" creationId="{511EEE56-E10D-4BB1-84E7-DA44F79D3C41}"/>
          </ac:spMkLst>
        </pc:spChg>
        <pc:spChg chg="mod ord">
          <ac:chgData name="Dallas" userId="68de197f-ade3-48d2-90b1-7cc855b3a21c" providerId="ADAL" clId="{BA6913AB-6F02-452F-8759-B64F262590B7}" dt="2021-07-07T12:26:10.808" v="7" actId="700"/>
          <ac:spMkLst>
            <pc:docMk/>
            <pc:sldMk cId="3182629317" sldId="259"/>
            <ac:spMk id="3" creationId="{CCFFE4E8-791C-4F18-B67F-F7958730124B}"/>
          </ac:spMkLst>
        </pc:spChg>
        <pc:spChg chg="add del mod">
          <ac:chgData name="Dallas" userId="68de197f-ade3-48d2-90b1-7cc855b3a21c" providerId="ADAL" clId="{BA6913AB-6F02-452F-8759-B64F262590B7}" dt="2021-07-07T12:24:32.741" v="2" actId="6264"/>
          <ac:spMkLst>
            <pc:docMk/>
            <pc:sldMk cId="3182629317" sldId="259"/>
            <ac:spMk id="4" creationId="{9812F1EB-4795-4FCC-B8D5-A152BF3D8D29}"/>
          </ac:spMkLst>
        </pc:spChg>
        <pc:spChg chg="add del mod">
          <ac:chgData name="Dallas" userId="68de197f-ade3-48d2-90b1-7cc855b3a21c" providerId="ADAL" clId="{BA6913AB-6F02-452F-8759-B64F262590B7}" dt="2021-07-07T12:24:32.741" v="2" actId="6264"/>
          <ac:spMkLst>
            <pc:docMk/>
            <pc:sldMk cId="3182629317" sldId="259"/>
            <ac:spMk id="5" creationId="{988FB59B-458A-4778-A6B1-945F412B4F03}"/>
          </ac:spMkLst>
        </pc:spChg>
        <pc:spChg chg="add del mod ord">
          <ac:chgData name="Dallas" userId="68de197f-ade3-48d2-90b1-7cc855b3a21c" providerId="ADAL" clId="{BA6913AB-6F02-452F-8759-B64F262590B7}" dt="2021-07-07T12:26:45.857" v="8" actId="931"/>
          <ac:spMkLst>
            <pc:docMk/>
            <pc:sldMk cId="3182629317" sldId="259"/>
            <ac:spMk id="6" creationId="{FF5D4231-9819-4CFB-8834-01C44B7F3240}"/>
          </ac:spMkLst>
        </pc:spChg>
        <pc:picChg chg="add mod">
          <ac:chgData name="Dallas" userId="68de197f-ade3-48d2-90b1-7cc855b3a21c" providerId="ADAL" clId="{BA6913AB-6F02-452F-8759-B64F262590B7}" dt="2021-07-07T12:26:54.294" v="9" actId="1440"/>
          <ac:picMkLst>
            <pc:docMk/>
            <pc:sldMk cId="3182629317" sldId="259"/>
            <ac:picMk id="8" creationId="{27942731-B204-4DA8-A49F-DE3120429C8F}"/>
          </ac:picMkLst>
        </pc:picChg>
      </pc:sldChg>
      <pc:sldChg chg="addSp delSp modSp mod modClrScheme chgLayout">
        <pc:chgData name="Dallas" userId="68de197f-ade3-48d2-90b1-7cc855b3a21c" providerId="ADAL" clId="{BA6913AB-6F02-452F-8759-B64F262590B7}" dt="2021-07-07T12:25:56.441" v="6" actId="1440"/>
        <pc:sldMkLst>
          <pc:docMk/>
          <pc:sldMk cId="49752518" sldId="260"/>
        </pc:sldMkLst>
        <pc:spChg chg="mod ord">
          <ac:chgData name="Dallas" userId="68de197f-ade3-48d2-90b1-7cc855b3a21c" providerId="ADAL" clId="{BA6913AB-6F02-452F-8759-B64F262590B7}" dt="2021-07-07T12:24:55.661" v="4" actId="700"/>
          <ac:spMkLst>
            <pc:docMk/>
            <pc:sldMk cId="49752518" sldId="260"/>
            <ac:spMk id="2" creationId="{11A9387A-5089-4D43-8915-644190C2E9D1}"/>
          </ac:spMkLst>
        </pc:spChg>
        <pc:spChg chg="mod ord">
          <ac:chgData name="Dallas" userId="68de197f-ade3-48d2-90b1-7cc855b3a21c" providerId="ADAL" clId="{BA6913AB-6F02-452F-8759-B64F262590B7}" dt="2021-07-07T12:24:55.661" v="4" actId="700"/>
          <ac:spMkLst>
            <pc:docMk/>
            <pc:sldMk cId="49752518" sldId="260"/>
            <ac:spMk id="3" creationId="{18AE5D2F-F6A0-4F79-AB9E-B48F211EE7D7}"/>
          </ac:spMkLst>
        </pc:spChg>
        <pc:spChg chg="add del mod">
          <ac:chgData name="Dallas" userId="68de197f-ade3-48d2-90b1-7cc855b3a21c" providerId="ADAL" clId="{BA6913AB-6F02-452F-8759-B64F262590B7}" dt="2021-07-07T12:24:35.100" v="3" actId="6264"/>
          <ac:spMkLst>
            <pc:docMk/>
            <pc:sldMk cId="49752518" sldId="260"/>
            <ac:spMk id="4" creationId="{1EF50B26-06B3-4E7B-9562-0A0165A4E657}"/>
          </ac:spMkLst>
        </pc:spChg>
        <pc:spChg chg="add del mod">
          <ac:chgData name="Dallas" userId="68de197f-ade3-48d2-90b1-7cc855b3a21c" providerId="ADAL" clId="{BA6913AB-6F02-452F-8759-B64F262590B7}" dt="2021-07-07T12:24:35.100" v="3" actId="6264"/>
          <ac:spMkLst>
            <pc:docMk/>
            <pc:sldMk cId="49752518" sldId="260"/>
            <ac:spMk id="5" creationId="{FD5A7FEA-6861-4BBF-A32C-8B0932A55B13}"/>
          </ac:spMkLst>
        </pc:spChg>
        <pc:spChg chg="add del mod ord">
          <ac:chgData name="Dallas" userId="68de197f-ade3-48d2-90b1-7cc855b3a21c" providerId="ADAL" clId="{BA6913AB-6F02-452F-8759-B64F262590B7}" dt="2021-07-07T12:25:46.064" v="5" actId="931"/>
          <ac:spMkLst>
            <pc:docMk/>
            <pc:sldMk cId="49752518" sldId="260"/>
            <ac:spMk id="6" creationId="{188E5350-F0FF-4DA7-A4F3-9B0383B17911}"/>
          </ac:spMkLst>
        </pc:spChg>
        <pc:picChg chg="add mod">
          <ac:chgData name="Dallas" userId="68de197f-ade3-48d2-90b1-7cc855b3a21c" providerId="ADAL" clId="{BA6913AB-6F02-452F-8759-B64F262590B7}" dt="2021-07-07T12:25:56.441" v="6" actId="1440"/>
          <ac:picMkLst>
            <pc:docMk/>
            <pc:sldMk cId="49752518" sldId="260"/>
            <ac:picMk id="8" creationId="{BF518B6A-8AEB-45BF-A8C4-14DDA7AE2668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5EC3163-2403-2D97-7E32-FCBB3627C64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2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E5E1DF-3E09-AEB1-B4B1-CB7EC3E6C6A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2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4A39B1-B1FA-4D89-9464-0BA95F3F1565}" type="datetimeFigureOut">
              <a:rPr lang="en-GB" smtClean="0"/>
              <a:t>11/03/2024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5A3A9C-53E1-4BE7-BC7B-3F7A3B3E1F8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9DB701-413B-8EB9-7552-DFDC158FD0D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DE4465-4506-4AD6-875D-F8E0E063C7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62634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82A6F5-69DB-4FBD-9AC7-9D683E3C9048}" type="datetimeFigureOut">
              <a:rPr lang="en-GB" smtClean="0"/>
              <a:t>11/03/2024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5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5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226332-ADBE-4C2F-A4F7-F742EDC6C2FB}" type="slidenum">
              <a:rPr lang="en-GB" smtClean="0"/>
              <a:t>‹#›</a:t>
            </a:fld>
            <a:endParaRPr lang="en-GB"/>
          </a:p>
        </p:txBody>
      </p:sp>
      <p:sp>
        <p:nvSpPr>
          <p:cNvPr id="8" name="Notes Placeholder 7">
            <a:extLst>
              <a:ext uri="{FF2B5EF4-FFF2-40B4-BE49-F238E27FC236}">
                <a16:creationId xmlns:a16="http://schemas.microsoft.com/office/drawing/2014/main" id="{F567AB0D-EA3D-5C98-E62B-3453D2BED8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0" y="2786063"/>
            <a:ext cx="9142413" cy="366315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Slide Image Placeholder 8">
            <a:extLst>
              <a:ext uri="{FF2B5EF4-FFF2-40B4-BE49-F238E27FC236}">
                <a16:creationId xmlns:a16="http://schemas.microsoft.com/office/drawing/2014/main" id="{5F93D46C-FA30-418E-AC1C-14F9D821BFB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407988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2201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Introduction to the world of Transport</a:t>
            </a:r>
          </a:p>
          <a:p>
            <a:r>
              <a:rPr lang="en-GB" dirty="0"/>
              <a:t>Housekeeping points:</a:t>
            </a:r>
          </a:p>
          <a:p>
            <a:r>
              <a:rPr lang="en-GB" dirty="0"/>
              <a:t>Timings</a:t>
            </a:r>
          </a:p>
          <a:p>
            <a:r>
              <a:rPr lang="en-GB" dirty="0"/>
              <a:t>Breaks</a:t>
            </a:r>
          </a:p>
          <a:p>
            <a:r>
              <a:rPr lang="en-GB" dirty="0"/>
              <a:t>Alarms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226332-ADBE-4C2F-A4F7-F742EDC6C2F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9877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Some points about personal transport options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226332-ADBE-4C2F-A4F7-F742EDC6C2F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03563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High volume transport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226332-ADBE-4C2F-A4F7-F742EDC6C2F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1535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226332-ADBE-4C2F-A4F7-F742EDC6C2F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88410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226332-ADBE-4C2F-A4F7-F742EDC6C2F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0429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3/11/2024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789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665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3/11/2024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7377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3/11/2024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367403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3/11/2024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9781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6470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6261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6578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3/11/2024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902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198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3/11/2024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984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922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190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81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696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578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623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3/11/2024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4151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55CC4-700B-4553-8A16-B2A3D82E26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Transport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7EFA2D-CE8C-4611-83AB-8F7711053D5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A New Direction</a:t>
            </a:r>
          </a:p>
        </p:txBody>
      </p:sp>
    </p:spTree>
    <p:extLst>
      <p:ext uri="{BB962C8B-B14F-4D97-AF65-F5344CB8AC3E}">
        <p14:creationId xmlns:p14="http://schemas.microsoft.com/office/powerpoint/2010/main" val="1777988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F799B-0293-40FA-8129-139817F6E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/>
          <a:lstStyle/>
          <a:p>
            <a:r>
              <a:rPr lang="en-GB" dirty="0"/>
              <a:t>Personal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66F35-B4C5-40B8-AD25-74C64FA79F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024125"/>
          </a:xfrm>
        </p:spPr>
        <p:txBody>
          <a:bodyPr/>
          <a:lstStyle/>
          <a:p>
            <a:r>
              <a:rPr lang="en-GB" dirty="0"/>
              <a:t>Electric cars</a:t>
            </a:r>
          </a:p>
          <a:p>
            <a:r>
              <a:rPr lang="en-GB"/>
              <a:t>Solar scooters</a:t>
            </a:r>
            <a:endParaRPr lang="en-GB" dirty="0"/>
          </a:p>
          <a:p>
            <a:r>
              <a:rPr lang="en-GB" dirty="0"/>
              <a:t>Methane copters</a:t>
            </a:r>
          </a:p>
        </p:txBody>
      </p:sp>
    </p:spTree>
    <p:extLst>
      <p:ext uri="{BB962C8B-B14F-4D97-AF65-F5344CB8AC3E}">
        <p14:creationId xmlns:p14="http://schemas.microsoft.com/office/powerpoint/2010/main" val="692889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887CE-F92C-4EC9-BE2B-3726595F7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/>
          <a:lstStyle/>
          <a:p>
            <a:r>
              <a:rPr lang="en-GB" dirty="0"/>
              <a:t>People Transport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86894B-367A-4BDF-B4D9-168D9BAAB7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024125"/>
          </a:xfrm>
        </p:spPr>
        <p:txBody>
          <a:bodyPr/>
          <a:lstStyle/>
          <a:p>
            <a:r>
              <a:rPr lang="en-GB" dirty="0"/>
              <a:t>Electric shuttles</a:t>
            </a:r>
          </a:p>
          <a:p>
            <a:r>
              <a:rPr lang="en-GB" dirty="0"/>
              <a:t>New age jets</a:t>
            </a:r>
          </a:p>
          <a:p>
            <a:r>
              <a:rPr lang="en-GB" dirty="0"/>
              <a:t>Fuel cell systems</a:t>
            </a:r>
          </a:p>
        </p:txBody>
      </p:sp>
    </p:spTree>
    <p:extLst>
      <p:ext uri="{BB962C8B-B14F-4D97-AF65-F5344CB8AC3E}">
        <p14:creationId xmlns:p14="http://schemas.microsoft.com/office/powerpoint/2010/main" val="3665503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EEE56-E10D-4BB1-84E7-DA44F79D3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/>
          <a:lstStyle/>
          <a:p>
            <a:r>
              <a:rPr lang="en-GB" dirty="0"/>
              <a:t>Freight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FE4E8-791C-4F18-B67F-F795873012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r>
              <a:rPr lang="en-GB" dirty="0"/>
              <a:t>Ionic transport depots</a:t>
            </a:r>
          </a:p>
          <a:p>
            <a:r>
              <a:rPr lang="en-GB" dirty="0"/>
              <a:t>Thermal management systems</a:t>
            </a:r>
          </a:p>
          <a:p>
            <a:r>
              <a:rPr lang="en-GB" dirty="0"/>
              <a:t>Logistics engineering</a:t>
            </a:r>
          </a:p>
        </p:txBody>
      </p:sp>
      <p:pic>
        <p:nvPicPr>
          <p:cNvPr id="8" name="Content Placeholder 7" descr="Commercial dock with container cargo ship container storage and crane unloading ship">
            <a:extLst>
              <a:ext uri="{FF2B5EF4-FFF2-40B4-BE49-F238E27FC236}">
                <a16:creationId xmlns:a16="http://schemas.microsoft.com/office/drawing/2014/main" id="{27942731-B204-4DA8-A49F-DE3120429C8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2707602"/>
            <a:ext cx="5334000" cy="2996958"/>
          </a:xfr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182629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9387A-5089-4D43-8915-644190C2E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/>
          <a:lstStyle/>
          <a:p>
            <a:r>
              <a:rPr lang="en-GB" dirty="0"/>
              <a:t>Future Trends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AE5D2F-F6A0-4F79-AB9E-B48F211EE7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r>
              <a:rPr lang="en-GB" dirty="0"/>
              <a:t>Hybridisation</a:t>
            </a:r>
          </a:p>
          <a:p>
            <a:r>
              <a:rPr lang="en-GB" dirty="0"/>
              <a:t>Solid oxide technology</a:t>
            </a:r>
          </a:p>
          <a:p>
            <a:r>
              <a:rPr lang="en-GB" dirty="0"/>
              <a:t>Power plant alternatives</a:t>
            </a:r>
          </a:p>
          <a:p>
            <a:endParaRPr lang="en-GB" dirty="0"/>
          </a:p>
        </p:txBody>
      </p:sp>
      <p:pic>
        <p:nvPicPr>
          <p:cNvPr id="8" name="Content Placeholder 7" descr="Abstract pcb board">
            <a:extLst>
              <a:ext uri="{FF2B5EF4-FFF2-40B4-BE49-F238E27FC236}">
                <a16:creationId xmlns:a16="http://schemas.microsoft.com/office/drawing/2014/main" id="{BF518B6A-8AEB-45BF-A8C4-14DDA7AE266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2428516"/>
            <a:ext cx="5334000" cy="3555131"/>
          </a:xfr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49752518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90</TotalTime>
  <Words>65</Words>
  <Application>Microsoft Office PowerPoint</Application>
  <PresentationFormat>Widescreen</PresentationFormat>
  <Paragraphs>30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Aptos</vt:lpstr>
      <vt:lpstr>Arial</vt:lpstr>
      <vt:lpstr>Century Gothic</vt:lpstr>
      <vt:lpstr>Vapor Trail</vt:lpstr>
      <vt:lpstr>Transport</vt:lpstr>
      <vt:lpstr>Personal</vt:lpstr>
      <vt:lpstr>People Transport</vt:lpstr>
      <vt:lpstr>Freight</vt:lpstr>
      <vt:lpstr>Future Trends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Transport</dc:title>
  <dc:creator>Dallas ...</dc:creator>
  <cp:lastModifiedBy>Trainer Trainer</cp:lastModifiedBy>
  <cp:revision>1</cp:revision>
  <dcterms:created xsi:type="dcterms:W3CDTF">2017-10-02T10:48:12Z</dcterms:created>
  <dcterms:modified xsi:type="dcterms:W3CDTF">2024-03-11T11:07:07Z</dcterms:modified>
</cp:coreProperties>
</file>